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EB500"/>
    <a:srgbClr val="E2AC00"/>
    <a:srgbClr val="170FAD"/>
    <a:srgbClr val="1B1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67A0-73CA-4096-9748-D7023730BB9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5A4D7-1823-4A13-8546-932F779F9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4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5A4D7-1823-4A13-8546-932F779F99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2E77C-E234-4820-8CDD-69571248F1B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F7883-B839-4BFC-9E28-F7F68F7E3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gerstner@harlemglobetrotters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895600"/>
            <a:ext cx="4343400" cy="4308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SCOUT </a:t>
            </a:r>
            <a:r>
              <a:rPr lang="en-US" sz="1100" b="1" dirty="0" smtClean="0">
                <a:solidFill>
                  <a:schemeClr val="bg1"/>
                </a:solidFill>
              </a:rPr>
              <a:t>PRICES	 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  <a:r>
              <a:rPr lang="en-US" sz="1100" b="1" dirty="0" smtClean="0">
                <a:solidFill>
                  <a:schemeClr val="bg1"/>
                </a:solidFill>
              </a:rPr>
              <a:t>                     No minimum of tickets purchase required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		</a:t>
            </a:r>
            <a:r>
              <a:rPr lang="en-US" sz="1000" b="1" dirty="0" smtClean="0">
                <a:solidFill>
                  <a:schemeClr val="bg1"/>
                </a:solidFill>
              </a:rPr>
              <a:t>(prices include all ticket and building fees)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850790"/>
            <a:ext cx="4343400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DEADLINE TO ORDER: Wednesday, December 28, 2016 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4572000" y="5713412"/>
            <a:ext cx="2238375" cy="230188"/>
            <a:chOff x="4619625" y="7072312"/>
            <a:chExt cx="2238375" cy="230188"/>
          </a:xfrm>
        </p:grpSpPr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619625" y="7072312"/>
              <a:ext cx="2238375" cy="2301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Accessible seating requested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128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9625" y="7143750"/>
              <a:ext cx="104775" cy="104775"/>
            </a:xfrm>
            <a:prstGeom prst="rect">
              <a:avLst/>
            </a:prstGeom>
            <a:noFill/>
          </p:spPr>
        </p:pic>
        <p:pic>
          <p:nvPicPr>
            <p:cNvPr id="11284" name="Picture 20" descr="Wheelchair22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11900" y="7131050"/>
              <a:ext cx="114300" cy="123825"/>
            </a:xfrm>
            <a:prstGeom prst="rect">
              <a:avLst/>
            </a:prstGeom>
            <a:noFill/>
          </p:spPr>
        </p:pic>
      </p:grpSp>
      <p:sp>
        <p:nvSpPr>
          <p:cNvPr id="41" name="TextBox 40"/>
          <p:cNvSpPr txBox="1"/>
          <p:nvPr/>
        </p:nvSpPr>
        <p:spPr>
          <a:xfrm>
            <a:off x="0" y="6070925"/>
            <a:ext cx="685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smtClean="0"/>
              <a:t>Contact Name _______________________________________ </a:t>
            </a:r>
            <a:r>
              <a:rPr lang="en-US" sz="1000" dirty="0" smtClean="0"/>
              <a:t>Troop</a:t>
            </a:r>
            <a:r>
              <a:rPr lang="en-US" sz="1000" dirty="0" smtClean="0"/>
              <a:t> </a:t>
            </a:r>
            <a:r>
              <a:rPr lang="en-US" sz="1000" dirty="0" smtClean="0"/>
              <a:t>Name 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Mailing Address ____________________________________________ City ____________________State____ Zip code_______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Phone _____________________________________________ Email _________________________________________________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6940950"/>
            <a:ext cx="4343400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METHOD OF PAYMENT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857684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All tickets are subject to availability.  Tickets must be purchased in advance by mail, phone, email or fax.  Orders will be filled on a first come, first serve basis. No refunds or exchanges.  Children under 2 do not require a ticket provided they sit on adult’s lap.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-9525" y="2209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Monday, January 2, 2017 @ 2pm ~ State Farm Center</a:t>
            </a:r>
          </a:p>
          <a:p>
            <a:pPr algn="ctr"/>
            <a:r>
              <a:rPr lang="en-US" b="1" i="1" u="sng" dirty="0" smtClean="0">
                <a:solidFill>
                  <a:srgbClr val="CC0000"/>
                </a:solidFill>
              </a:rPr>
              <a:t>EXCLUSIVE DISCOUNT OFFER ~ SAVE UP TO $7 PER TICKET!</a:t>
            </a:r>
            <a:endParaRPr lang="en-US" b="1" i="1" dirty="0" smtClean="0">
              <a:solidFill>
                <a:srgbClr val="CC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5433" y="331368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Seat Location	Regular Prices	Your Prices	Quantity	Subtotal</a:t>
            </a:r>
          </a:p>
          <a:p>
            <a:r>
              <a:rPr lang="en-US" sz="1000" dirty="0" smtClean="0"/>
              <a:t>Courtside	$92.00	No Discount	x _____	$ _____</a:t>
            </a:r>
          </a:p>
          <a:p>
            <a:endParaRPr lang="en-US" sz="1000" dirty="0" smtClean="0"/>
          </a:p>
          <a:p>
            <a:r>
              <a:rPr lang="en-US" sz="1000" dirty="0" smtClean="0"/>
              <a:t>Low Level Sides	$57.00	No Discount	x _____	$ _____</a:t>
            </a:r>
          </a:p>
          <a:p>
            <a:endParaRPr lang="en-US" sz="1000" dirty="0" smtClean="0"/>
          </a:p>
          <a:p>
            <a:r>
              <a:rPr lang="en-US" sz="1000" dirty="0" smtClean="0"/>
              <a:t>Mid Level Sides</a:t>
            </a:r>
            <a:r>
              <a:rPr lang="en-US" sz="1000" dirty="0"/>
              <a:t>	</a:t>
            </a:r>
            <a:r>
              <a:rPr lang="en-US" sz="1000" dirty="0" smtClean="0"/>
              <a:t>$42.00	</a:t>
            </a:r>
            <a:r>
              <a:rPr lang="en-US" sz="1000" dirty="0" smtClean="0"/>
              <a:t>$</a:t>
            </a:r>
            <a:r>
              <a:rPr lang="en-US" sz="1000" dirty="0" smtClean="0"/>
              <a:t>18</a:t>
            </a:r>
            <a:r>
              <a:rPr lang="en-US" sz="1000" dirty="0" smtClean="0"/>
              <a:t>.00</a:t>
            </a:r>
            <a:r>
              <a:rPr lang="en-US" sz="1000" dirty="0" smtClean="0"/>
              <a:t>	x _____	$ _____</a:t>
            </a:r>
          </a:p>
          <a:p>
            <a:endParaRPr lang="en-US" sz="1000" dirty="0" smtClean="0"/>
          </a:p>
          <a:p>
            <a:r>
              <a:rPr lang="en-US" sz="1000" dirty="0" smtClean="0"/>
              <a:t>Corners/Ends	$32.00	</a:t>
            </a:r>
            <a:r>
              <a:rPr lang="en-US" sz="1000" dirty="0" smtClean="0"/>
              <a:t>$</a:t>
            </a:r>
            <a:r>
              <a:rPr lang="en-US" sz="1000" dirty="0" smtClean="0"/>
              <a:t>18</a:t>
            </a:r>
            <a:r>
              <a:rPr lang="en-US" sz="1000" dirty="0" smtClean="0"/>
              <a:t>.00</a:t>
            </a:r>
            <a:r>
              <a:rPr lang="en-US" sz="1000" dirty="0" smtClean="0"/>
              <a:t>	x _____	$ _____</a:t>
            </a:r>
          </a:p>
          <a:p>
            <a:endParaRPr lang="en-US" sz="1000" dirty="0" smtClean="0"/>
          </a:p>
          <a:p>
            <a:r>
              <a:rPr lang="en-US" sz="1000" dirty="0" smtClean="0"/>
              <a:t>Ends/Upper Bowl</a:t>
            </a:r>
            <a:r>
              <a:rPr lang="en-US" sz="800" dirty="0" smtClean="0"/>
              <a:t>	</a:t>
            </a:r>
            <a:r>
              <a:rPr lang="en-US" sz="1000" dirty="0" smtClean="0"/>
              <a:t>$27.00	</a:t>
            </a:r>
            <a:r>
              <a:rPr lang="en-US" sz="1000" dirty="0" smtClean="0"/>
              <a:t>$</a:t>
            </a:r>
            <a:r>
              <a:rPr lang="en-US" sz="1000" dirty="0" smtClean="0"/>
              <a:t>18</a:t>
            </a:r>
            <a:r>
              <a:rPr lang="en-US" sz="1000" dirty="0" smtClean="0"/>
              <a:t>.00</a:t>
            </a:r>
            <a:r>
              <a:rPr lang="en-US" sz="1000" dirty="0" smtClean="0"/>
              <a:t>	x _____	$ </a:t>
            </a:r>
            <a:r>
              <a:rPr lang="en-US" sz="1000" dirty="0" smtClean="0"/>
              <a:t>_____</a:t>
            </a:r>
          </a:p>
          <a:p>
            <a:endParaRPr lang="en-US" sz="1000" dirty="0"/>
          </a:p>
          <a:p>
            <a:r>
              <a:rPr lang="en-US" sz="1000" dirty="0"/>
              <a:t># of Globetrotters Patches		x _____	$ 0.00</a:t>
            </a:r>
          </a:p>
          <a:p>
            <a:r>
              <a:rPr lang="en-US" sz="1000" dirty="0" smtClean="0"/>
              <a:t>*****************************************************************</a:t>
            </a:r>
            <a:endParaRPr lang="en-US" sz="1000" dirty="0"/>
          </a:p>
          <a:p>
            <a:r>
              <a:rPr lang="en-US" sz="1000" i="1" dirty="0" smtClean="0"/>
              <a:t>MAGIC </a:t>
            </a:r>
            <a:r>
              <a:rPr lang="en-US" sz="1000" i="1" dirty="0"/>
              <a:t>PASS 	$22.00	$15.00	x _____	$ _____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</a:t>
            </a:r>
            <a:r>
              <a:rPr lang="en-US" sz="1000" dirty="0" smtClean="0"/>
              <a:t>Handling </a:t>
            </a:r>
            <a:r>
              <a:rPr lang="en-US" sz="1000" dirty="0" smtClean="0"/>
              <a:t>Fee	$   </a:t>
            </a:r>
            <a:r>
              <a:rPr lang="en-US" sz="1000" b="1" dirty="0" smtClean="0"/>
              <a:t>5.00</a:t>
            </a:r>
            <a:endParaRPr lang="en-US" sz="1000" dirty="0" smtClean="0"/>
          </a:p>
          <a:p>
            <a:r>
              <a:rPr lang="en-US" sz="1000" dirty="0" smtClean="0"/>
              <a:t>			</a:t>
            </a:r>
            <a:r>
              <a:rPr lang="en-US" sz="800" dirty="0" smtClean="0"/>
              <a:t> </a:t>
            </a:r>
            <a:r>
              <a:rPr lang="en-US" sz="1000" dirty="0" smtClean="0"/>
              <a:t>TOTAL	$ _____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7209100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PAYMENT:    </a:t>
            </a:r>
            <a:r>
              <a:rPr lang="en-US" sz="1000" dirty="0" smtClean="0"/>
              <a:t>Visa     MC     Discover     Amex	</a:t>
            </a:r>
            <a:endParaRPr lang="en-US" sz="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smtClean="0"/>
              <a:t>Card # _____________________________________________ Expires _________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Billing Address</a:t>
            </a:r>
            <a:r>
              <a:rPr lang="en-US" sz="800" dirty="0" smtClean="0"/>
              <a:t>(if needed)</a:t>
            </a:r>
            <a:r>
              <a:rPr lang="en-US" sz="1000" dirty="0" smtClean="0"/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City__________________ State____ Zip________ </a:t>
            </a:r>
            <a:r>
              <a:rPr lang="en-US" sz="1000" b="1" dirty="0" smtClean="0"/>
              <a:t>Mail or Will Call (circle one) 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Signature ______________________________ Will Call Name if different from above___________________________________     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All tickets ordered after </a:t>
            </a:r>
            <a:r>
              <a:rPr lang="en-US" sz="1000" b="1" u="sng" dirty="0" smtClean="0"/>
              <a:t>Thursday,  December 22, 2016 </a:t>
            </a:r>
            <a:r>
              <a:rPr lang="en-US" sz="1000" dirty="0" smtClean="0"/>
              <a:t>will be left in will-call </a:t>
            </a:r>
          </a:p>
          <a:p>
            <a:pPr>
              <a:lnSpc>
                <a:spcPct val="150000"/>
              </a:lnSpc>
            </a:pPr>
            <a:endParaRPr lang="en-US" sz="100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4521120" y="7122798"/>
            <a:ext cx="2266749" cy="8462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order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tickets contact </a:t>
            </a:r>
            <a:r>
              <a:rPr lang="en-US" sz="1000" b="1" dirty="0" smtClean="0"/>
              <a:t>Billy Gerstner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Direct : 678-497-1869</a:t>
            </a:r>
            <a:endParaRPr lang="en-US" sz="10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Or email your order to: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latin typeface="Calibri" pitchFamily="34" charset="0"/>
                <a:hlinkClick r:id="rId5"/>
              </a:rPr>
              <a:t>gerstner@harlemglobetrotters.com</a:t>
            </a:r>
            <a:endParaRPr lang="en-US" sz="1000" b="1" dirty="0" smtClean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419600" y="4807803"/>
            <a:ext cx="2381250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MAGIC PASS</a:t>
            </a:r>
            <a:r>
              <a:rPr kumimoji="0" lang="en-US" sz="8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pend time on the court with the Globetrotters – shooting, trying out ball tricks</a:t>
            </a:r>
            <a:r>
              <a:rPr kumimoji="0" lang="en-US" sz="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and  photo</a:t>
            </a:r>
            <a:r>
              <a:rPr kumimoji="0" lang="en-US" sz="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opportunities</a:t>
            </a:r>
            <a:r>
              <a: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! 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All customers, regardless of participation, must have a game ticket AND Magic Pass for entry</a:t>
            </a:r>
            <a:r>
              <a: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  Soft/rubber soled shoes must be worn on court. 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8867001"/>
            <a:ext cx="6858000" cy="27699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Champaign, IL 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"/>
            <a:ext cx="6858000" cy="21579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8" y="546532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Magic Pass is an 30-minute pre show event from </a:t>
            </a:r>
            <a:r>
              <a:rPr lang="en-US" sz="800" i="1" dirty="0" smtClean="0"/>
              <a:t>12:30-1pm </a:t>
            </a:r>
            <a:r>
              <a:rPr lang="en-US" sz="800" i="1" dirty="0"/>
              <a:t>(limited capacity. Separate ticket </a:t>
            </a:r>
            <a:r>
              <a:rPr lang="en-US" sz="800" i="1" dirty="0" smtClean="0"/>
              <a:t>required)</a:t>
            </a:r>
            <a:endParaRPr lang="en-US" sz="800" dirty="0"/>
          </a:p>
        </p:txBody>
      </p:sp>
      <p:pic>
        <p:nvPicPr>
          <p:cNvPr id="1028" name="Picture 4" descr="Image result for state farm center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67" y="3274211"/>
            <a:ext cx="2286000" cy="8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10193</TotalTime>
  <Words>187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Joyce</dc:creator>
  <cp:lastModifiedBy>Billy Gerstner</cp:lastModifiedBy>
  <cp:revision>1116</cp:revision>
  <dcterms:created xsi:type="dcterms:W3CDTF">2011-08-12T18:02:42Z</dcterms:created>
  <dcterms:modified xsi:type="dcterms:W3CDTF">2016-10-25T12:30:28Z</dcterms:modified>
</cp:coreProperties>
</file>